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0.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3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0"/>
  </p:notesMasterIdLst>
  <p:handoutMasterIdLst>
    <p:handoutMasterId r:id="rId71"/>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535" r:id="rId38"/>
    <p:sldId id="282" r:id="rId39"/>
    <p:sldId id="531" r:id="rId40"/>
    <p:sldId id="480" r:id="rId41"/>
    <p:sldId id="487" r:id="rId42"/>
    <p:sldId id="408" r:id="rId43"/>
    <p:sldId id="489" r:id="rId44"/>
    <p:sldId id="454" r:id="rId45"/>
    <p:sldId id="482" r:id="rId46"/>
    <p:sldId id="530" r:id="rId47"/>
    <p:sldId id="523" r:id="rId48"/>
    <p:sldId id="524" r:id="rId49"/>
    <p:sldId id="536" r:id="rId50"/>
    <p:sldId id="537" r:id="rId51"/>
    <p:sldId id="525" r:id="rId52"/>
    <p:sldId id="492" r:id="rId53"/>
    <p:sldId id="472" r:id="rId54"/>
    <p:sldId id="283" r:id="rId55"/>
    <p:sldId id="447" r:id="rId56"/>
    <p:sldId id="481" r:id="rId57"/>
    <p:sldId id="484" r:id="rId58"/>
    <p:sldId id="502" r:id="rId59"/>
    <p:sldId id="503" r:id="rId60"/>
    <p:sldId id="504" r:id="rId61"/>
    <p:sldId id="505" r:id="rId62"/>
    <p:sldId id="506" r:id="rId63"/>
    <p:sldId id="451" r:id="rId64"/>
    <p:sldId id="490" r:id="rId65"/>
    <p:sldId id="486" r:id="rId66"/>
    <p:sldId id="534" r:id="rId67"/>
    <p:sldId id="491" r:id="rId68"/>
    <p:sldId id="497" r:id="rId69"/>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 id="535"/>
          </p14:sldIdLst>
        </p14:section>
        <p14:section name="Collisions" id="{454D7892-67ED-4F89-A10A-B8B8BBF63EB7}">
          <p14:sldIdLst>
            <p14:sldId id="282"/>
            <p14:sldId id="531"/>
            <p14:sldId id="480"/>
            <p14:sldId id="487"/>
            <p14:sldId id="408"/>
            <p14:sldId id="489"/>
            <p14:sldId id="454"/>
            <p14:sldId id="482"/>
            <p14:sldId id="530"/>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95244" autoAdjust="0"/>
  </p:normalViewPr>
  <p:slideViewPr>
    <p:cSldViewPr snapToGrid="0">
      <p:cViewPr>
        <p:scale>
          <a:sx n="80" d="100"/>
          <a:sy n="80" d="100"/>
        </p:scale>
        <p:origin x="1042" y="456"/>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20088"/>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5/3/2019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37</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41</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53</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54</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59</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2068254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59.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26.xml"/><Relationship Id="rId16" Type="http://schemas.openxmlformats.org/officeDocument/2006/relationships/image" Target="../media/image62.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7.png"/><Relationship Id="rId5" Type="http://schemas.openxmlformats.org/officeDocument/2006/relationships/tags" Target="../tags/tag29.xml"/><Relationship Id="rId15" Type="http://schemas.openxmlformats.org/officeDocument/2006/relationships/image" Target="../media/image61.png"/><Relationship Id="rId10" Type="http://schemas.openxmlformats.org/officeDocument/2006/relationships/image" Target="../media/image56.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33.xml"/><Relationship Id="rId7" Type="http://schemas.openxmlformats.org/officeDocument/2006/relationships/image" Target="../media/image64.wmf"/><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67.png"/><Relationship Id="rId5" Type="http://schemas.openxmlformats.org/officeDocument/2006/relationships/notesSlide" Target="../notesSlides/notesSlide20.xml"/><Relationship Id="rId10" Type="http://schemas.openxmlformats.org/officeDocument/2006/relationships/image" Target="../media/image66.png"/><Relationship Id="rId4" Type="http://schemas.openxmlformats.org/officeDocument/2006/relationships/slideLayout" Target="../slideLayouts/slideLayout12.xml"/><Relationship Id="rId9" Type="http://schemas.openxmlformats.org/officeDocument/2006/relationships/image" Target="../media/image65.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9.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image" Target="../media/image68.w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12.xml"/><Relationship Id="rId7" Type="http://schemas.openxmlformats.org/officeDocument/2006/relationships/image" Target="../media/image7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0.png"/><Relationship Id="rId5" Type="http://schemas.openxmlformats.org/officeDocument/2006/relationships/image" Target="../media/image72.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9.xml"/><Relationship Id="rId7" Type="http://schemas.openxmlformats.org/officeDocument/2006/relationships/image" Target="../media/image7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tags" Target="../tags/tag40.xml"/><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tags" Target="../tags/tag43.xml"/><Relationship Id="rId21" Type="http://schemas.openxmlformats.org/officeDocument/2006/relationships/image" Target="../media/image81.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61.png"/><Relationship Id="rId25" Type="http://schemas.openxmlformats.org/officeDocument/2006/relationships/image" Target="../media/image85.png"/><Relationship Id="rId2" Type="http://schemas.openxmlformats.org/officeDocument/2006/relationships/tags" Target="../tags/tag42.xml"/><Relationship Id="rId16" Type="http://schemas.openxmlformats.org/officeDocument/2006/relationships/image" Target="../media/image77.png"/><Relationship Id="rId20" Type="http://schemas.openxmlformats.org/officeDocument/2006/relationships/image" Target="../media/image8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84.png"/><Relationship Id="rId5" Type="http://schemas.openxmlformats.org/officeDocument/2006/relationships/tags" Target="../tags/tag45.xml"/><Relationship Id="rId15" Type="http://schemas.openxmlformats.org/officeDocument/2006/relationships/image" Target="../media/image73.png"/><Relationship Id="rId23" Type="http://schemas.openxmlformats.org/officeDocument/2006/relationships/image" Target="../media/image83.png"/><Relationship Id="rId10" Type="http://schemas.openxmlformats.org/officeDocument/2006/relationships/tags" Target="../tags/tag50.xml"/><Relationship Id="rId19" Type="http://schemas.openxmlformats.org/officeDocument/2006/relationships/image" Target="../media/image79.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slideLayout" Target="../slideLayouts/slideLayout12.xml"/><Relationship Id="rId22" Type="http://schemas.openxmlformats.org/officeDocument/2006/relationships/image" Target="../media/image82.png"/><Relationship Id="rId27"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tags" Target="../tags/tag56.xml"/><Relationship Id="rId7" Type="http://schemas.openxmlformats.org/officeDocument/2006/relationships/slideLayout" Target="../slideLayouts/slideLayout12.xml"/><Relationship Id="rId12" Type="http://schemas.openxmlformats.org/officeDocument/2006/relationships/image" Target="../media/image9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89.png"/><Relationship Id="rId5" Type="http://schemas.openxmlformats.org/officeDocument/2006/relationships/tags" Target="../tags/tag58.xml"/><Relationship Id="rId10" Type="http://schemas.openxmlformats.org/officeDocument/2006/relationships/image" Target="../media/image61.png"/><Relationship Id="rId4" Type="http://schemas.openxmlformats.org/officeDocument/2006/relationships/tags" Target="../tags/tag57.xml"/><Relationship Id="rId9" Type="http://schemas.openxmlformats.org/officeDocument/2006/relationships/image" Target="../media/image84.png"/><Relationship Id="rId14" Type="http://schemas.openxmlformats.org/officeDocument/2006/relationships/hyperlink" Target="https://aguaclara.github.io/Textbook/Flocculation/Floc_Model.html#result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2.xml"/><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2.xml"/><Relationship Id="rId11" Type="http://schemas.openxmlformats.org/officeDocument/2006/relationships/image" Target="../media/image96.png"/><Relationship Id="rId5" Type="http://schemas.openxmlformats.org/officeDocument/2006/relationships/tags" Target="../tags/tag64.xml"/><Relationship Id="rId10" Type="http://schemas.openxmlformats.org/officeDocument/2006/relationships/image" Target="../media/image95.png"/><Relationship Id="rId4" Type="http://schemas.openxmlformats.org/officeDocument/2006/relationships/tags" Target="../tags/tag63.xml"/><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7.xml"/><Relationship Id="rId7" Type="http://schemas.openxmlformats.org/officeDocument/2006/relationships/image" Target="../media/image99.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slideLayout" Target="../slideLayouts/slideLayout12.xml"/><Relationship Id="rId10" Type="http://schemas.openxmlformats.org/officeDocument/2006/relationships/image" Target="../media/image101.png"/><Relationship Id="rId4" Type="http://schemas.openxmlformats.org/officeDocument/2006/relationships/tags" Target="../tags/tag68.xml"/><Relationship Id="rId9"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9.xml"/><Relationship Id="rId1" Type="http://schemas.openxmlformats.org/officeDocument/2006/relationships/tags" Target="../tags/tag69.xml"/></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07.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00.png"/><Relationship Id="rId11" Type="http://schemas.openxmlformats.org/officeDocument/2006/relationships/image" Target="../media/image106.png"/><Relationship Id="rId10" Type="http://schemas.openxmlformats.org/officeDocument/2006/relationships/image" Target="../media/image1540.png"/><Relationship Id="rId4" Type="http://schemas.openxmlformats.org/officeDocument/2006/relationships/notesSlide" Target="../notesSlides/notesSlide24.xml"/><Relationship Id="rId9" Type="http://schemas.openxmlformats.org/officeDocument/2006/relationships/image" Target="../media/image15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png"/><Relationship Id="rId5" Type="http://schemas.openxmlformats.org/officeDocument/2006/relationships/image" Target="../media/image84.png"/><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76.xml"/><Relationship Id="rId7" Type="http://schemas.openxmlformats.org/officeDocument/2006/relationships/image" Target="../media/image10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08.pn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14.png"/><Relationship Id="rId3" Type="http://schemas.openxmlformats.org/officeDocument/2006/relationships/tags" Target="../tags/tag79.xml"/><Relationship Id="rId7" Type="http://schemas.openxmlformats.org/officeDocument/2006/relationships/slideLayout" Target="../slideLayouts/slideLayout9.xml"/><Relationship Id="rId12" Type="http://schemas.openxmlformats.org/officeDocument/2006/relationships/image" Target="../media/image11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12.png"/><Relationship Id="rId5" Type="http://schemas.openxmlformats.org/officeDocument/2006/relationships/tags" Target="../tags/tag81.xml"/><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tags" Target="../tags/tag80.xml"/><Relationship Id="rId9" Type="http://schemas.openxmlformats.org/officeDocument/2006/relationships/image" Target="../media/image56.wmf"/><Relationship Id="rId14" Type="http://schemas.openxmlformats.org/officeDocument/2006/relationships/image" Target="../media/image115.png"/></Relationships>
</file>

<file path=ppt/slides/_rels/slide58.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image" Target="../media/image117.png"/><Relationship Id="rId26" Type="http://schemas.openxmlformats.org/officeDocument/2006/relationships/image" Target="../media/image105.png"/><Relationship Id="rId3" Type="http://schemas.openxmlformats.org/officeDocument/2006/relationships/tags" Target="../tags/tag85.xml"/><Relationship Id="rId21" Type="http://schemas.openxmlformats.org/officeDocument/2006/relationships/image" Target="../media/image120.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image" Target="../media/image61.png"/><Relationship Id="rId25" Type="http://schemas.openxmlformats.org/officeDocument/2006/relationships/image" Target="../media/image124.png"/><Relationship Id="rId2" Type="http://schemas.openxmlformats.org/officeDocument/2006/relationships/tags" Target="../tags/tag84.xml"/><Relationship Id="rId16" Type="http://schemas.openxmlformats.org/officeDocument/2006/relationships/notesSlide" Target="../notesSlides/notesSlide29.xml"/><Relationship Id="rId20" Type="http://schemas.openxmlformats.org/officeDocument/2006/relationships/image" Target="../media/image119.png"/><Relationship Id="rId29" Type="http://schemas.openxmlformats.org/officeDocument/2006/relationships/image" Target="../media/image127.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image" Target="../media/image123.png"/><Relationship Id="rId5" Type="http://schemas.openxmlformats.org/officeDocument/2006/relationships/tags" Target="../tags/tag87.xml"/><Relationship Id="rId15" Type="http://schemas.openxmlformats.org/officeDocument/2006/relationships/slideLayout" Target="../slideLayouts/slideLayout12.xml"/><Relationship Id="rId23" Type="http://schemas.openxmlformats.org/officeDocument/2006/relationships/image" Target="../media/image122.png"/><Relationship Id="rId28" Type="http://schemas.openxmlformats.org/officeDocument/2006/relationships/image" Target="../media/image126.png"/><Relationship Id="rId10" Type="http://schemas.openxmlformats.org/officeDocument/2006/relationships/tags" Target="../tags/tag92.xml"/><Relationship Id="rId19" Type="http://schemas.openxmlformats.org/officeDocument/2006/relationships/image" Target="../media/image118.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image" Target="../media/image121.png"/><Relationship Id="rId27" Type="http://schemas.openxmlformats.org/officeDocument/2006/relationships/image" Target="../media/image125.png"/><Relationship Id="rId30" Type="http://schemas.openxmlformats.org/officeDocument/2006/relationships/image" Target="../media/image128.png"/></Relationships>
</file>

<file path=ppt/slides/_rels/slide59.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slideLayout" Target="../slideLayouts/slideLayout12.xml"/><Relationship Id="rId18" Type="http://schemas.openxmlformats.org/officeDocument/2006/relationships/image" Target="../media/image130.png"/><Relationship Id="rId26" Type="http://schemas.openxmlformats.org/officeDocument/2006/relationships/image" Target="../media/image136.png"/><Relationship Id="rId3" Type="http://schemas.openxmlformats.org/officeDocument/2006/relationships/tags" Target="../tags/tag98.xml"/><Relationship Id="rId21" Type="http://schemas.openxmlformats.org/officeDocument/2006/relationships/image" Target="../media/image131.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1020.png"/><Relationship Id="rId25" Type="http://schemas.openxmlformats.org/officeDocument/2006/relationships/image" Target="../media/image135.png"/><Relationship Id="rId2" Type="http://schemas.openxmlformats.org/officeDocument/2006/relationships/tags" Target="../tags/tag97.xml"/><Relationship Id="rId16" Type="http://schemas.openxmlformats.org/officeDocument/2006/relationships/image" Target="../media/image129.wmf"/><Relationship Id="rId20" Type="http://schemas.openxmlformats.org/officeDocument/2006/relationships/image" Target="../media/image125.png"/><Relationship Id="rId1" Type="http://schemas.openxmlformats.org/officeDocument/2006/relationships/vmlDrawing" Target="../drawings/vmlDrawing3.v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image" Target="../media/image134.png"/><Relationship Id="rId5" Type="http://schemas.openxmlformats.org/officeDocument/2006/relationships/tags" Target="../tags/tag100.xml"/><Relationship Id="rId15" Type="http://schemas.openxmlformats.org/officeDocument/2006/relationships/oleObject" Target="../embeddings/oleObject2.bin"/><Relationship Id="rId23" Type="http://schemas.openxmlformats.org/officeDocument/2006/relationships/image" Target="../media/image133.png"/><Relationship Id="rId28" Type="http://schemas.openxmlformats.org/officeDocument/2006/relationships/image" Target="../media/image77.png"/><Relationship Id="rId10" Type="http://schemas.openxmlformats.org/officeDocument/2006/relationships/tags" Target="../tags/tag105.xml"/><Relationship Id="rId19" Type="http://schemas.openxmlformats.org/officeDocument/2006/relationships/image" Target="../media/image105.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notesSlide" Target="../notesSlides/notesSlide30.xml"/><Relationship Id="rId22" Type="http://schemas.openxmlformats.org/officeDocument/2006/relationships/image" Target="../media/image132.png"/><Relationship Id="rId27"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image" Target="../media/image136.png"/><Relationship Id="rId26" Type="http://schemas.openxmlformats.org/officeDocument/2006/relationships/image" Target="../media/image73.png"/><Relationship Id="rId3" Type="http://schemas.openxmlformats.org/officeDocument/2006/relationships/tags" Target="../tags/tag110.xml"/><Relationship Id="rId21" Type="http://schemas.openxmlformats.org/officeDocument/2006/relationships/image" Target="../media/image140.png"/><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image" Target="../media/image137.png"/><Relationship Id="rId25" Type="http://schemas.openxmlformats.org/officeDocument/2006/relationships/image" Target="../media/image144.png"/><Relationship Id="rId2" Type="http://schemas.openxmlformats.org/officeDocument/2006/relationships/tags" Target="../tags/tag109.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24" Type="http://schemas.openxmlformats.org/officeDocument/2006/relationships/image" Target="../media/image143.png"/><Relationship Id="rId5" Type="http://schemas.openxmlformats.org/officeDocument/2006/relationships/tags" Target="../tags/tag112.xml"/><Relationship Id="rId15" Type="http://schemas.openxmlformats.org/officeDocument/2006/relationships/notesSlide" Target="../notesSlides/notesSlide31.xml"/><Relationship Id="rId23" Type="http://schemas.openxmlformats.org/officeDocument/2006/relationships/image" Target="../media/image142.png"/><Relationship Id="rId28" Type="http://schemas.openxmlformats.org/officeDocument/2006/relationships/image" Target="../media/image61.png"/><Relationship Id="rId10" Type="http://schemas.openxmlformats.org/officeDocument/2006/relationships/tags" Target="../tags/tag117.xml"/><Relationship Id="rId19" Type="http://schemas.openxmlformats.org/officeDocument/2006/relationships/image" Target="../media/image138.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Layout" Target="../slideLayouts/slideLayout12.xml"/><Relationship Id="rId22" Type="http://schemas.openxmlformats.org/officeDocument/2006/relationships/image" Target="../media/image141.png"/><Relationship Id="rId27" Type="http://schemas.openxmlformats.org/officeDocument/2006/relationships/image" Target="../media/image77.png"/></Relationships>
</file>

<file path=ppt/slides/_rels/slide61.xml.rels><?xml version="1.0" encoding="UTF-8" standalone="yes"?>
<Relationships xmlns="http://schemas.openxmlformats.org/package/2006/relationships"><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image" Target="../media/image141.png"/><Relationship Id="rId39" Type="http://schemas.openxmlformats.org/officeDocument/2006/relationships/image" Target="../media/image151.png"/><Relationship Id="rId3" Type="http://schemas.openxmlformats.org/officeDocument/2006/relationships/tags" Target="../tags/tag123.xml"/><Relationship Id="rId21" Type="http://schemas.openxmlformats.org/officeDocument/2006/relationships/tags" Target="../tags/tag141.xml"/><Relationship Id="rId34" Type="http://schemas.openxmlformats.org/officeDocument/2006/relationships/image" Target="../media/image79.png"/><Relationship Id="rId42" Type="http://schemas.openxmlformats.org/officeDocument/2006/relationships/image" Target="../media/image153.png"/><Relationship Id="rId47" Type="http://schemas.openxmlformats.org/officeDocument/2006/relationships/image" Target="../media/image158.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slideLayout" Target="../slideLayouts/slideLayout12.xml"/><Relationship Id="rId33" Type="http://schemas.openxmlformats.org/officeDocument/2006/relationships/image" Target="../media/image78.png"/><Relationship Id="rId38" Type="http://schemas.openxmlformats.org/officeDocument/2006/relationships/image" Target="../media/image150.png"/><Relationship Id="rId46" Type="http://schemas.openxmlformats.org/officeDocument/2006/relationships/image" Target="../media/image157.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77.png"/><Relationship Id="rId41" Type="http://schemas.openxmlformats.org/officeDocument/2006/relationships/image" Target="../media/image152.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32" Type="http://schemas.openxmlformats.org/officeDocument/2006/relationships/image" Target="../media/image146.png"/><Relationship Id="rId37" Type="http://schemas.openxmlformats.org/officeDocument/2006/relationships/image" Target="../media/image149.png"/><Relationship Id="rId40" Type="http://schemas.openxmlformats.org/officeDocument/2006/relationships/image" Target="../media/image144.png"/><Relationship Id="rId45" Type="http://schemas.openxmlformats.org/officeDocument/2006/relationships/image" Target="../media/image156.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image" Target="../media/image73.png"/><Relationship Id="rId36" Type="http://schemas.openxmlformats.org/officeDocument/2006/relationships/image" Target="../media/image148.png"/><Relationship Id="rId49" Type="http://schemas.openxmlformats.org/officeDocument/2006/relationships/image" Target="../media/image160.png"/><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image" Target="../media/image145.png"/><Relationship Id="rId44" Type="http://schemas.openxmlformats.org/officeDocument/2006/relationships/image" Target="../media/image155.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image" Target="../media/image142.png"/><Relationship Id="rId30" Type="http://schemas.openxmlformats.org/officeDocument/2006/relationships/image" Target="../media/image89.png"/><Relationship Id="rId35" Type="http://schemas.openxmlformats.org/officeDocument/2006/relationships/image" Target="../media/image147.png"/><Relationship Id="rId43" Type="http://schemas.openxmlformats.org/officeDocument/2006/relationships/image" Target="../media/image154.png"/><Relationship Id="rId48" Type="http://schemas.openxmlformats.org/officeDocument/2006/relationships/image" Target="../media/image159.png"/><Relationship Id="rId8" Type="http://schemas.openxmlformats.org/officeDocument/2006/relationships/tags" Target="../tags/tag1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image" Target="../media/image161.png"/><Relationship Id="rId18" Type="http://schemas.openxmlformats.org/officeDocument/2006/relationships/image" Target="../media/image61.png"/><Relationship Id="rId3" Type="http://schemas.openxmlformats.org/officeDocument/2006/relationships/tags" Target="../tags/tag147.xml"/><Relationship Id="rId21" Type="http://schemas.openxmlformats.org/officeDocument/2006/relationships/image" Target="../media/image168.png"/><Relationship Id="rId7" Type="http://schemas.openxmlformats.org/officeDocument/2006/relationships/tags" Target="../tags/tag151.xml"/><Relationship Id="rId12" Type="http://schemas.openxmlformats.org/officeDocument/2006/relationships/slideLayout" Target="../slideLayouts/slideLayout9.xml"/><Relationship Id="rId17" Type="http://schemas.openxmlformats.org/officeDocument/2006/relationships/image" Target="../media/image165.png"/><Relationship Id="rId2" Type="http://schemas.openxmlformats.org/officeDocument/2006/relationships/tags" Target="../tags/tag146.xml"/><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image" Target="../media/image163.png"/><Relationship Id="rId23" Type="http://schemas.openxmlformats.org/officeDocument/2006/relationships/image" Target="../media/image170.png"/><Relationship Id="rId10" Type="http://schemas.openxmlformats.org/officeDocument/2006/relationships/tags" Target="../tags/tag154.xml"/><Relationship Id="rId19" Type="http://schemas.openxmlformats.org/officeDocument/2006/relationships/image" Target="../media/image166.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image" Target="../media/image162.png"/><Relationship Id="rId22" Type="http://schemas.openxmlformats.org/officeDocument/2006/relationships/image" Target="../media/image16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69.pn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slideLayout" Target="../slideLayouts/slideLayout12.xml"/><Relationship Id="rId1" Type="http://schemas.openxmlformats.org/officeDocument/2006/relationships/tags" Target="../tags/tag158.xml"/><Relationship Id="rId4" Type="http://schemas.openxmlformats.org/officeDocument/2006/relationships/image" Target="../media/image171.png"/></Relationships>
</file>

<file path=ppt/slides/_rels/slide66.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slideLayout" Target="../slideLayouts/slideLayout12.xml"/><Relationship Id="rId7" Type="http://schemas.openxmlformats.org/officeDocument/2006/relationships/image" Target="../media/image77.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270.png"/><Relationship Id="rId5" Type="http://schemas.openxmlformats.org/officeDocument/2006/relationships/image" Target="../media/image173.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Yes, but only for fractal dimension of 3</a:t>
            </a:r>
          </a:p>
          <a:p>
            <a:r>
              <a:rPr lang="en-US" dirty="0" smtClean="0"/>
              <a:t>Yes, for fractal dimension greater than 1</a:t>
            </a:r>
          </a:p>
          <a:p>
            <a:r>
              <a:rPr lang="en-US" dirty="0" smtClean="0"/>
              <a:t>No, large flocs contain more water and settle slower than small flocs</a:t>
            </a:r>
          </a:p>
        </p:txBody>
      </p:sp>
      <p:sp>
        <p:nvSpPr>
          <p:cNvPr id="4" name="Text Placeholder 3"/>
          <p:cNvSpPr>
            <a:spLocks noGrp="1"/>
          </p:cNvSpPr>
          <p:nvPr>
            <p:ph type="body" sz="quarter" idx="13"/>
          </p:nvPr>
        </p:nvSpPr>
        <p:spPr/>
        <p:txBody>
          <a:bodyPr/>
          <a:lstStyle/>
          <a:p>
            <a:r>
              <a:rPr lang="en-US" dirty="0" smtClean="0"/>
              <a:t>Does increasing floc size increase terminal velocity for flocs?</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709846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10"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11"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33" name="Equation" r:id="rId5" imgW="253800" imgH="266400" progId="Equation.DSMT4">
                    <p:embed/>
                  </p:oleObj>
                </mc:Choice>
                <mc:Fallback>
                  <p:oleObj name="Equation" r:id="rId5" imgW="253800" imgH="266400" progId="Equation.DSMT4">
                    <p:embed/>
                    <p:pic>
                      <p:nvPicPr>
                        <p:cNvPr id="0" name="Object 14"/>
                        <p:cNvPicPr>
                          <a:picLocks noChangeArrowheads="1"/>
                        </p:cNvPicPr>
                        <p:nvPr/>
                      </p:nvPicPr>
                      <p:blipFill>
                        <a:blip r:embed="rId6"/>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0"/>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200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a:t>
            </a:r>
            <a:r>
              <a:rPr lang="en-US" dirty="0" smtClean="0"/>
              <a:t>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4252091" y="2382156"/>
            <a:ext cx="1891862" cy="1386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41"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227597</TotalTime>
  <Words>3317</Words>
  <Application>Microsoft Office PowerPoint</Application>
  <PresentationFormat>On-screen Show (4:3)</PresentationFormat>
  <Paragraphs>452</Paragraphs>
  <Slides>67</Slides>
  <Notes>33</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67</vt:i4>
      </vt:variant>
    </vt:vector>
  </HeadingPairs>
  <TitlesOfParts>
    <vt:vector size="80"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PowerPoint Presentation</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floc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6766</cp:revision>
  <dcterms:created xsi:type="dcterms:W3CDTF">2009-05-27T15:44:15Z</dcterms:created>
  <dcterms:modified xsi:type="dcterms:W3CDTF">2019-03-05T16:23:29Z</dcterms:modified>
</cp:coreProperties>
</file>